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73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01C5D6-EEC3-DF4A-F13C-874BA6C643B0}" v="4" dt="2026-02-25T16:10:13.100"/>
    <p1510:client id="{929E6025-1552-4F7F-D093-022BB3D2FE29}" v="2" dt="2026-02-25T16:10:36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F3CC0-2867-4733-A6E5-2C2884674CC6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44DDF-B11B-4E94-B553-4FE4FE20B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7E68-5C01-2249-EE95-91E68DBAF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F38B4-B598-0236-2E70-4FDD3D314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28C4B-7DD6-E4FF-7395-40A0C76B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8B86-227F-4CD0-93D0-4DD9361801D6}" type="datetime1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8D5F7-EE5F-C2D2-0404-917220793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44B6A-7609-5D8F-14FC-34AD4AA7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4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BA62F-81F2-F7C8-945B-302B8E1BC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F4450-4A22-83FA-74B7-8809FD4F5E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C85BB-C0B9-A1A9-1B5D-50EE88E56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D837-28A8-42C6-80ED-64F8DC6527C6}" type="datetime1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4AF12-AE3C-0B90-977A-CA41A0D2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DE22C-322E-D184-4BD3-45569D03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0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C785AE-5617-6391-1FA2-8D1B4AC566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2C3EE-9FF6-A086-C3F6-DA706DF53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085C0-3848-0F66-B09A-6FEC86A4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5D327-52C5-4248-834D-F44A00AD9C56}" type="datetime1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16D53-6876-358F-2453-A570ACEF7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5B53C-3351-BEA5-4AC8-7D38A1CF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0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8A6D-7136-E2B7-3953-69CB4D659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C892A-E5BE-4307-3744-64385B4C3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E3015-CA56-ADF8-1342-C94295B59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AEA-B153-425D-9A72-4E74B915924F}" type="datetime1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615FE-E936-A22A-C2F3-608B0CE3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D28EA-F9F3-0A56-EC8B-F7B69A52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7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D3AE-59E9-CD13-812E-CAD6B8370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C18F7-4285-FB92-265E-919DC386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10BC1-F048-4D5B-7174-02794A1E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6766-6443-4F8F-9F15-4FAA35BE0488}" type="datetime1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D1C3F-6BD0-6FC2-242A-128A8B4E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744F1-711F-2297-9A9D-4FAF84417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072EB-794A-7E93-4680-322F7693F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E26BA-0F76-17ED-8589-C5DC0D1C7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F2DDC-4F1D-0A6A-97B2-B7896EEC1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6110A-BA75-C533-5142-C2B76DD5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158BB-8B6A-4F06-8FAF-B741CAD92FFE}" type="datetime1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F346A-AC73-BEDD-3765-8A182D4B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429D1-0EEB-06D5-0FC3-6F812D81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8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E75B-9D68-A1C1-4221-3D196002C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C4C8B-1132-507F-F8A8-68A115AB6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DAF78-ECF1-3046-01FE-780F45613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0BC2F1-F80E-9C0C-AFA0-9CFD9CADD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0C3325-A91D-908D-037A-1F7DEB4050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CE0C7B-E33E-A4A2-85B3-4632A767F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A1AB-7257-401C-8072-C7AC0A37C1C1}" type="datetime1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B4D8A8-83D1-5404-D210-42CD15C2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81DD7C-7C76-69B2-DB13-26D419A00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86D0F-4E52-D132-4CD7-A295303E7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ED0DA-2FB3-ADFD-A3C8-01175FD3F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8ED5-39A6-46CC-AFC0-3B0F6D6A8D91}" type="datetime1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F9E1E0-6980-4AE1-683C-2BCC50983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7B8FD-C064-CF8B-112E-7CA1FEF5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Logo - CEBA Built by the Best">
            <a:extLst>
              <a:ext uri="{FF2B5EF4-FFF2-40B4-BE49-F238E27FC236}">
                <a16:creationId xmlns:a16="http://schemas.microsoft.com/office/drawing/2014/main" id="{42F64157-C103-9683-922E-D436224671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413" y="5214285"/>
            <a:ext cx="1576387" cy="1132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400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329ED5-FDD0-91A7-985C-2A8024B2C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B31A-22F4-4F22-A65F-85DF74E8A244}" type="datetime1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3DB480-CBC5-ABDC-6382-6C76DB6A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EAA897-ADAB-DE90-036E-D90F165E1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 - CEBA Built by the Best">
            <a:extLst>
              <a:ext uri="{FF2B5EF4-FFF2-40B4-BE49-F238E27FC236}">
                <a16:creationId xmlns:a16="http://schemas.microsoft.com/office/drawing/2014/main" id="{6971777B-18E5-0DE4-EC2E-DD14483E20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413" y="5214285"/>
            <a:ext cx="1576387" cy="1132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269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0B834-5EAF-6D4E-B2F4-2111A834F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AA631-5FD1-2897-D36C-1227C6F5A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FB518E-BC97-744A-F38F-97BC8E6C6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474C3-555B-67B7-16CA-864B8BE00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5E7D-24C9-4E0B-B5E8-7EB1683BB1F9}" type="datetime1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E6E97-0892-5053-DF94-BBBE0F3D3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62FDC-AD5B-5B8D-D337-B5C523455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5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2C5B-34B6-7C87-68E8-F70296E1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1133F-559D-9274-80B5-0EE4E56C63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80D54-0D08-144C-AC53-528CAA1B5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F7D47-2CD3-C2FE-246F-547557884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584F-D180-4684-8B20-A5ACBA6816CF}" type="datetime1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F37ED-04EE-47AF-4EC9-B9331026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CCEF9-C5A0-F476-7BB0-EF112CB05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7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7B4CA0-C7A5-86BC-C2B0-F7744E1F2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57CC1-00CF-A40B-B022-827095350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68BEE-0337-E1D2-7FC7-954FC2339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22661-402C-4CCF-8261-2C15E7CA632F}" type="datetime1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71D65-BB46-1CB9-3139-AF1BF36F50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BAC78-1275-EBB9-C640-A44A51EC4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1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transfer.com/" TargetMode="External"/><Relationship Id="rId2" Type="http://schemas.openxmlformats.org/officeDocument/2006/relationships/hyperlink" Target="mailto:agaster@theceba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A0B08B9-A88E-6390-0B5D-313CCF79A1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694570" y="3751517"/>
            <a:ext cx="880285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CEBA Built by the Best Award Information and Submission</a:t>
            </a: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 Summary Video &amp; Photographs</a:t>
            </a: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n-US" sz="2400" b="1" dirty="0">
                <a:solidFill>
                  <a:srgbClr val="006C9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Submitted on behalf of: </a:t>
            </a:r>
            <a:r>
              <a:rPr kumimoji="0" lang="en-US" altLang="en-US" sz="2400" b="1" i="1" u="sng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insert company name here</a:t>
            </a:r>
            <a:endParaRPr kumimoji="0" lang="en-US" altLang="en-US" sz="1800" b="0" i="1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Logo - CEBA Built by the Best">
            <a:extLst>
              <a:ext uri="{FF2B5EF4-FFF2-40B4-BE49-F238E27FC236}">
                <a16:creationId xmlns:a16="http://schemas.microsoft.com/office/drawing/2014/main" id="{628A3836-49C0-7AEF-426A-7DC809CA8F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635" y="547688"/>
            <a:ext cx="4251364" cy="30543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7E0C-3EBB-3C06-CFD4-57FEC2C51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FB31BB-D1D4-69F3-6311-DAF24235A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3376" y="215869"/>
            <a:ext cx="2271138" cy="145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937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0100B7-4DAF-2C6D-FB3B-6752142D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F15542-253D-FA66-D160-607174B37127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911784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263C6-6AC1-DE21-E0E9-FF4B183C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2A47D0-7888-6FD6-19D4-4D53D8D1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D39C01-D01D-4C65-0207-53B4A57CFADF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925499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BBE80-C951-6F0B-3F30-B78D6A065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Consideration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977AE-2098-6AC9-3ED1-695531BFE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3C261B-0F3C-C6C1-5205-361C4AEA6B57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461756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F4E2-F203-5209-AAEB-2A3F8B28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Consideration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8F2522-6DED-8FB8-1C11-892E65375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1C683D-C5B1-1315-503A-AC2C4C32F18C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340414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F3E46-7FCC-FD05-C0CC-FA283D12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Consideration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1514B4-7438-877E-3071-053B0DC7C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0F811A-E464-B52B-6CC2-0F50549244D2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5936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88BF7-7638-AEF2-6AF3-DBC9A0214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7113" cy="1325563"/>
          </a:xfrm>
        </p:spPr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 to Society or Supply Chain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9696BB-31C1-2BE3-6084-F29961D3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0B6420-F977-B464-798E-A5BBBF6C98E3}"/>
              </a:ext>
            </a:extLst>
          </p:cNvPr>
          <p:cNvSpPr txBox="1"/>
          <p:nvPr/>
        </p:nvSpPr>
        <p:spPr>
          <a:xfrm>
            <a:off x="5391532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036645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5705-DA0F-F5BF-3B0C-B57A3992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94409" cy="1325563"/>
          </a:xfrm>
        </p:spPr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 to Society or Supply Chain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EF4299-4CC6-0A6C-47FA-2B1581B1D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D05526-C8FC-EFF5-9C99-3F9606AB4DA7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19104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BC665-DF03-347C-CAE3-8F5224D77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5352" cy="1325563"/>
          </a:xfrm>
        </p:spPr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 to Society or Supply Chain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8CE15D-52E4-01C8-7A13-CC21EC0E2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ECB65C-42D3-CE78-1E32-C2B31FD23055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158468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4229-A66B-C8AA-32E1-999A5732A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FFE84-EC74-0D5E-798A-C38C91B79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Submit the PPT as part of the Built by the Best Award Submission Packet. </a:t>
            </a:r>
            <a:r>
              <a:rPr lang="en-US" sz="2400"/>
              <a:t>Submissions should be sent to Amanda Gaster at </a:t>
            </a:r>
            <a:r>
              <a:rPr lang="en-US" sz="2400" dirty="0">
                <a:hlinkClick r:id="rId2"/>
              </a:rPr>
              <a:t>agaster@theceba.org</a:t>
            </a:r>
            <a:r>
              <a:rPr lang="en-US" sz="2400" dirty="0"/>
              <a:t>. If the file is too large to send via email, please submit</a:t>
            </a:r>
            <a:r>
              <a:rPr lang="en-US" sz="2400"/>
              <a:t> to Amanda using </a:t>
            </a:r>
            <a:r>
              <a:rPr lang="en-US" sz="2400" dirty="0">
                <a:hlinkClick r:id="rId3"/>
              </a:rPr>
              <a:t>www.wetransfer.com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C1A63-DCBA-FE47-39F2-2C6E1EBC4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 descr="Logo - CEBA Built by the Best">
            <a:extLst>
              <a:ext uri="{FF2B5EF4-FFF2-40B4-BE49-F238E27FC236}">
                <a16:creationId xmlns:a16="http://schemas.microsoft.com/office/drawing/2014/main" id="{5BCC66DC-EE59-7F7A-0F7B-9EEEEF71CD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18" y="3429000"/>
            <a:ext cx="4251364" cy="3054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51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B90BE2-AA04-12EA-DEB7-A2A01586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2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F1DA65-C964-D376-667B-C449743B52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Summary Video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9D19C7-B01F-CBF7-EF3F-A4C1AFF08F57}"/>
              </a:ext>
            </a:extLst>
          </p:cNvPr>
          <p:cNvSpPr txBox="1"/>
          <p:nvPr/>
        </p:nvSpPr>
        <p:spPr>
          <a:xfrm>
            <a:off x="4229100" y="2942431"/>
            <a:ext cx="339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embed video into this slide </a:t>
            </a:r>
          </a:p>
        </p:txBody>
      </p:sp>
    </p:spTree>
    <p:extLst>
      <p:ext uri="{BB962C8B-B14F-4D97-AF65-F5344CB8AC3E}">
        <p14:creationId xmlns:p14="http://schemas.microsoft.com/office/powerpoint/2010/main" val="49730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Complexity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5DB2F3-7D57-86F6-B96C-04BC0789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54B085-3E2A-51AA-155C-16E90058C605}"/>
              </a:ext>
            </a:extLst>
          </p:cNvPr>
          <p:cNvSpPr txBox="1"/>
          <p:nvPr/>
        </p:nvSpPr>
        <p:spPr>
          <a:xfrm>
            <a:off x="5048250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86466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Complexity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7DF61C-A1E2-D8D8-A89D-9E06E1C2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DAB4CE-63B0-6B60-5960-3864CDAFAF31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563732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Complexity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3054B8-119B-95AA-369D-BF608F5E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CB00-EF8E-0890-33DB-74165C799DC0}"/>
              </a:ext>
            </a:extLst>
          </p:cNvPr>
          <p:cNvSpPr txBox="1"/>
          <p:nvPr/>
        </p:nvSpPr>
        <p:spPr>
          <a:xfrm>
            <a:off x="5165777" y="3424238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364753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744FBF-5AD0-1834-84A2-FAB9E207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117DB5-E7E0-685F-B0AF-D72331E091CD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417278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939262-E5E8-318F-A37A-0EC617FF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28539E-596F-E3B1-A906-C9D567339CCD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991709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88106D-9D2A-1BDB-579A-EC12D3CB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E7C4E6-0ABF-68D7-5348-9CF3383E5A82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628592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26CCC3-1AFF-56E6-90EB-2498B8257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7A06B-5BFB-4239-174A-5CE7321B1823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13945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aca525-f4b0-42ce-b52f-ad2707009f66">
      <Terms xmlns="http://schemas.microsoft.com/office/infopath/2007/PartnerControls"/>
    </lcf76f155ced4ddcb4097134ff3c332f>
    <TaxCatchAll xmlns="98303902-2ef0-4860-b02d-03e3cf3776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2E76A4FB6094419AD565FFA4F3B5C9" ma:contentTypeVersion="13" ma:contentTypeDescription="Create a new document." ma:contentTypeScope="" ma:versionID="5ce93b5722bafc19f15a2e9643cf2bfe">
  <xsd:schema xmlns:xsd="http://www.w3.org/2001/XMLSchema" xmlns:xs="http://www.w3.org/2001/XMLSchema" xmlns:p="http://schemas.microsoft.com/office/2006/metadata/properties" xmlns:ns2="1faca525-f4b0-42ce-b52f-ad2707009f66" xmlns:ns3="98303902-2ef0-4860-b02d-03e3cf3776fa" targetNamespace="http://schemas.microsoft.com/office/2006/metadata/properties" ma:root="true" ma:fieldsID="140f5172d146a84811cf8010516ca546" ns2:_="" ns3:_="">
    <xsd:import namespace="1faca525-f4b0-42ce-b52f-ad2707009f66"/>
    <xsd:import namespace="98303902-2ef0-4860-b02d-03e3cf3776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aca525-f4b0-42ce-b52f-ad2707009f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3486d5f-0198-4fe6-9ac5-bd9f70c295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03902-2ef0-4860-b02d-03e3cf3776f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50b6327-d5ab-471f-a0d6-c796f020d4f6}" ma:internalName="TaxCatchAll" ma:showField="CatchAllData" ma:web="98303902-2ef0-4860-b02d-03e3cf3776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877258-EF50-47A0-A17B-9F0AA6C297B7}">
  <ds:schemaRefs>
    <ds:schemaRef ds:uri="http://schemas.microsoft.com/office/2006/metadata/properties"/>
    <ds:schemaRef ds:uri="http://schemas.microsoft.com/office/infopath/2007/PartnerControls"/>
    <ds:schemaRef ds:uri="1faca525-f4b0-42ce-b52f-ad2707009f66"/>
    <ds:schemaRef ds:uri="98303902-2ef0-4860-b02d-03e3cf3776fa"/>
  </ds:schemaRefs>
</ds:datastoreItem>
</file>

<file path=customXml/itemProps2.xml><?xml version="1.0" encoding="utf-8"?>
<ds:datastoreItem xmlns:ds="http://schemas.openxmlformats.org/officeDocument/2006/customXml" ds:itemID="{527C0F1B-13FB-4855-8AFB-B1E6A6D87E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051EA1-9350-44AA-BCE5-90FDAA902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aca525-f4b0-42ce-b52f-ad2707009f66"/>
    <ds:schemaRef ds:uri="98303902-2ef0-4860-b02d-03e3cf3776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207</Words>
  <Application>Microsoft Office PowerPoint</Application>
  <PresentationFormat>Widescreen</PresentationFormat>
  <Paragraphs>53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CEBA Built by the Best Award Information and Submission  Project Summary Video &amp; Photographs  Submitted on behalf of: insert company name here</vt:lpstr>
      <vt:lpstr>PowerPoint Presentation</vt:lpstr>
      <vt:lpstr>Project Complexity</vt:lpstr>
      <vt:lpstr>Project Complexity</vt:lpstr>
      <vt:lpstr>Project Complexity</vt:lpstr>
      <vt:lpstr>Innovation </vt:lpstr>
      <vt:lpstr>Innovation </vt:lpstr>
      <vt:lpstr>Innovation </vt:lpstr>
      <vt:lpstr>Project Management </vt:lpstr>
      <vt:lpstr>Project Management </vt:lpstr>
      <vt:lpstr>Project Management </vt:lpstr>
      <vt:lpstr>Sustainability Consideration </vt:lpstr>
      <vt:lpstr>Sustainability Consideration </vt:lpstr>
      <vt:lpstr>Sustainability Consideration </vt:lpstr>
      <vt:lpstr>Contribution to Society or Supply Chain </vt:lpstr>
      <vt:lpstr>Contribution to Society or Supply Chain </vt:lpstr>
      <vt:lpstr>Contribution to Society or Supply Chain </vt:lpstr>
      <vt:lpstr>Submission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CEBA Built by the Best Award Information and Submission Packet  Project Photographs for  insert company name here</dc:title>
  <dc:creator>James Rogers</dc:creator>
  <cp:lastModifiedBy>Holly Coughlan</cp:lastModifiedBy>
  <cp:revision>15</cp:revision>
  <dcterms:created xsi:type="dcterms:W3CDTF">2022-06-24T15:06:54Z</dcterms:created>
  <dcterms:modified xsi:type="dcterms:W3CDTF">2026-03-04T15:52:30Z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0x010100322E76A4FB6094419AD565FFA4F3B5C9</vt:lpwstr>
  </property>
  <property fmtid="{D5CDD505-2E9C-101B-9397-08002B2CF9AE}" pid="3" name="MediaServiceImageTags">
    <vt:lpwstr/>
  </property>
</Properties>
</file>